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3" autoAdjust="0"/>
    <p:restoredTop sz="81172" autoAdjust="0"/>
  </p:normalViewPr>
  <p:slideViewPr>
    <p:cSldViewPr>
      <p:cViewPr>
        <p:scale>
          <a:sx n="100" d="100"/>
          <a:sy n="100" d="100"/>
        </p:scale>
        <p:origin x="-498" y="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86CE5-1819-4A55-BA71-0A245FBDA8F1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1226F-3C23-4324-A74A-3F48B40CE1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966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1226F-3C23-4324-A74A-3F48B40CE10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2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26.08.2020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beyaz kod afiş yeni\Eğitim Malzemesi_Ek_0bbb13ca-4c4e-4914-8384-5235079b4d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6247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937666"/>
      </p:ext>
    </p:extLst>
  </p:cSld>
  <p:clrMapOvr>
    <a:masterClrMapping/>
  </p:clrMapOvr>
  <p:transition spd="slow" advTm="6093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c\Desktop\beyaz kod afiş yeni\Eğitim Malzemesi_Ek_d0403def-aa02-4c02-9b7a-d687780414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76875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26147"/>
      </p:ext>
    </p:extLst>
  </p:cSld>
  <p:clrMapOvr>
    <a:masterClrMapping/>
  </p:clrMapOvr>
  <p:transition spd="slow" advTm="6621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c\Desktop\beyaz kod afiş yeni\Eğitim Malzemesi_Ek_fd00d8ad-7562-4b35-b557-fd55db1535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84076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839594"/>
      </p:ext>
    </p:extLst>
  </p:cSld>
  <p:clrMapOvr>
    <a:masterClrMapping/>
  </p:clrMapOvr>
  <p:transition spd="slow" advTm="5939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beyaz kod afiş yeni\Eğitim Malzemesi_Ek_4b29f6af-7e9e-4114-b684-1fef25bd8a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05678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84226"/>
      </p:ext>
    </p:extLst>
  </p:cSld>
  <p:clrMapOvr>
    <a:masterClrMapping/>
  </p:clrMapOvr>
  <p:transition spd="slow" advTm="5002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beyaz kod afiş yeni\Eğitim Malzemesi_Ek_6bbb49b8-ddd4-49e1-91f7-1c6849430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91276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62227"/>
      </p:ext>
    </p:extLst>
  </p:cSld>
  <p:clrMapOvr>
    <a:masterClrMapping/>
  </p:clrMapOvr>
  <p:transition spd="slow" advTm="5382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beyaz kod afiş yeni\Eğitim Malzemesi_Ek_6d261cd4-4853-4c7f-92ee-eccd9b287e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4807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29039"/>
      </p:ext>
    </p:extLst>
  </p:cSld>
  <p:clrMapOvr>
    <a:masterClrMapping/>
  </p:clrMapOvr>
  <p:transition spd="slow" advTm="6101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beyaz kod afiş yeni\Eğitim Malzemesi_Ek_7c039be7-fa69-4e58-839e-03822a6193e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6967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39011"/>
      </p:ext>
    </p:extLst>
  </p:cSld>
  <p:clrMapOvr>
    <a:masterClrMapping/>
  </p:clrMapOvr>
  <p:transition spd="slow" advTm="5994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esktop\beyaz kod afiş yeni\Eğitim Malzemesi_Ek_40e04642-2a12-442c-b9bd-ae71748c43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4087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86143"/>
      </p:ext>
    </p:extLst>
  </p:cSld>
  <p:clrMapOvr>
    <a:masterClrMapping/>
  </p:clrMapOvr>
  <p:transition spd="slow" advTm="5617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Desktop\beyaz kod afiş yeni\Eğitim Malzemesi_Ek_649effd8-be2a-4813-af97-33826d079c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6967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54427"/>
      </p:ext>
    </p:extLst>
  </p:cSld>
  <p:clrMapOvr>
    <a:masterClrMapping/>
  </p:clrMapOvr>
  <p:transition spd="slow" advTm="6221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Desktop\beyaz kod afiş yeni\Eğitim Malzemesi_Ek_51177261-9f41-4add-8b1b-75d75e79f69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6967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87825"/>
      </p:ext>
    </p:extLst>
  </p:cSld>
  <p:clrMapOvr>
    <a:masterClrMapping/>
  </p:clrMapOvr>
  <p:transition spd="slow" advTm="5169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pc\Desktop\beyaz kod afiş yeni\Eğitim Malzemesi_Ek_ae83ddef-84a0-4c77-9d2d-8d57354ae9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6247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05427"/>
      </p:ext>
    </p:extLst>
  </p:cSld>
  <p:clrMapOvr>
    <a:masterClrMapping/>
  </p:clrMapOvr>
  <p:transition spd="slow" advTm="5964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1</Words>
  <Application>Microsoft Office PowerPoint</Application>
  <PresentationFormat>Ekran Gösterisi (4:3)</PresentationFormat>
  <Paragraphs>1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6</cp:revision>
  <dcterms:created xsi:type="dcterms:W3CDTF">2020-08-21T13:10:02Z</dcterms:created>
  <dcterms:modified xsi:type="dcterms:W3CDTF">2020-08-26T07:57:01Z</dcterms:modified>
</cp:coreProperties>
</file>